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embeddedFontLst>
    <p:embeddedFont>
      <p:font typeface="Oswald" panose="00000500000000000000" pitchFamily="2" charset="0"/>
      <p:regular r:id="rId7"/>
      <p:bold r:id="rId8"/>
    </p:embeddedFont>
    <p:embeddedFont>
      <p:font typeface="Oswald SemiBold" panose="00000700000000000000" pitchFamily="2" charset="0"/>
      <p:regular r:id="rId9"/>
      <p:bold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6D96CA-C5F0-40E4-BBBF-ADF929F78F71}" v="4" dt="2026-02-19T00:03:52.7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34" d="100"/>
          <a:sy n="134" d="100"/>
        </p:scale>
        <p:origin x="540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d8431456b8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2d8431456b8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d8431456b8_0_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d8431456b8_0_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2d8431456b8_0_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2d8431456b8_0_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subTitle" idx="1"/>
          </p:nvPr>
        </p:nvSpPr>
        <p:spPr>
          <a:xfrm>
            <a:off x="450700" y="3693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800" dirty="0">
                <a:solidFill>
                  <a:schemeClr val="dk1"/>
                </a:solidFill>
                <a:latin typeface="Oswald SemiBold"/>
                <a:ea typeface="Oswald SemiBold"/>
                <a:cs typeface="Oswald SemiBold"/>
                <a:sym typeface="Oswald SemiBold"/>
              </a:rPr>
              <a:t>5</a:t>
            </a:r>
            <a:r>
              <a:rPr lang="en" sz="1800" baseline="30000" dirty="0">
                <a:solidFill>
                  <a:schemeClr val="dk1"/>
                </a:solidFill>
                <a:latin typeface="Oswald SemiBold"/>
                <a:ea typeface="Oswald SemiBold"/>
                <a:cs typeface="Oswald SemiBold"/>
                <a:sym typeface="Oswald SemiBold"/>
              </a:rPr>
              <a:t>th</a:t>
            </a:r>
            <a:r>
              <a:rPr lang="en" sz="1800" dirty="0">
                <a:solidFill>
                  <a:schemeClr val="dk1"/>
                </a:solidFill>
                <a:latin typeface="Oswald SemiBold"/>
                <a:ea typeface="Oswald SemiBold"/>
                <a:cs typeface="Oswald SemiBold"/>
                <a:sym typeface="Oswald SemiBold"/>
              </a:rPr>
              <a:t> Grade Scholastic Team</a:t>
            </a:r>
            <a:endParaRPr sz="1800" dirty="0">
              <a:solidFill>
                <a:schemeClr val="dk1"/>
              </a:solidFill>
              <a:latin typeface="Oswald SemiBold"/>
              <a:ea typeface="Oswald SemiBold"/>
              <a:cs typeface="Oswald SemiBold"/>
              <a:sym typeface="Oswald SemiBold"/>
            </a:endParaRPr>
          </a:p>
          <a:p>
            <a:pPr marL="0" lvl="0" indent="0" algn="ctr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400" dirty="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Congratulations to this year’s New Jersey American Youth Football and Cheer Scholastic Team!</a:t>
            </a:r>
            <a:endParaRPr sz="1400" dirty="0"/>
          </a:p>
        </p:txBody>
      </p:sp>
      <p:sp>
        <p:nvSpPr>
          <p:cNvPr id="56" name="Google Shape;56;p13"/>
          <p:cNvSpPr txBox="1"/>
          <p:nvPr/>
        </p:nvSpPr>
        <p:spPr>
          <a:xfrm>
            <a:off x="3170904" y="1589480"/>
            <a:ext cx="3676994" cy="34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latin typeface="Oswald"/>
                <a:ea typeface="Oswald"/>
                <a:cs typeface="Oswald"/>
                <a:sym typeface="Oswald"/>
              </a:rPr>
              <a:t>Manalapan Braves		Briella Rodriguez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latin typeface="Oswald"/>
                <a:ea typeface="Oswald"/>
                <a:cs typeface="Oswald"/>
                <a:sym typeface="Oswald"/>
              </a:rPr>
              <a:t>Manalapan Braves		Carter Quinn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latin typeface="Oswald"/>
                <a:ea typeface="Oswald"/>
                <a:cs typeface="Oswald"/>
                <a:sym typeface="Oswald"/>
              </a:rPr>
              <a:t>Manalapan Braves		Chloe </a:t>
            </a:r>
            <a:r>
              <a:rPr lang="en-US" sz="1000" dirty="0" err="1">
                <a:latin typeface="Oswald"/>
                <a:ea typeface="Oswald"/>
                <a:cs typeface="Oswald"/>
                <a:sym typeface="Oswald"/>
              </a:rPr>
              <a:t>Ishkhanyan</a:t>
            </a:r>
            <a:r>
              <a:rPr lang="en-US" sz="1000" dirty="0">
                <a:latin typeface="Oswald"/>
                <a:ea typeface="Oswald"/>
                <a:cs typeface="Oswald"/>
                <a:sym typeface="Oswald"/>
              </a:rPr>
              <a:t>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latin typeface="Oswald"/>
                <a:ea typeface="Oswald"/>
                <a:cs typeface="Oswald"/>
                <a:sym typeface="Oswald"/>
              </a:rPr>
              <a:t>Manalapan Braves		Gianna Cracchiolo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latin typeface="Oswald"/>
                <a:ea typeface="Oswald"/>
                <a:cs typeface="Oswald"/>
                <a:sym typeface="Oswald"/>
              </a:rPr>
              <a:t>Manalapan Braves		Jordyn Goscinski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latin typeface="Oswald"/>
                <a:ea typeface="Oswald"/>
                <a:cs typeface="Oswald"/>
                <a:sym typeface="Oswald"/>
              </a:rPr>
              <a:t>Manalapan Braves		Kylee Scuorzo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latin typeface="Oswald"/>
                <a:ea typeface="Oswald"/>
                <a:cs typeface="Oswald"/>
                <a:sym typeface="Oswald"/>
              </a:rPr>
              <a:t>Manalapan Braves		Landen Thomas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latin typeface="Oswald"/>
                <a:ea typeface="Oswald"/>
                <a:cs typeface="Oswald"/>
                <a:sym typeface="Oswald"/>
              </a:rPr>
              <a:t>Manalapan Braves		Madelyn DeMarco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latin typeface="Oswald"/>
                <a:ea typeface="Oswald"/>
                <a:cs typeface="Oswald"/>
                <a:sym typeface="Oswald"/>
              </a:rPr>
              <a:t>Manalapan Braves		Madelyn Giangrande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latin typeface="Oswald"/>
                <a:ea typeface="Oswald"/>
                <a:cs typeface="Oswald"/>
                <a:sym typeface="Oswald"/>
              </a:rPr>
              <a:t>Manalapan Braves		Michael Volini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latin typeface="Oswald"/>
                <a:ea typeface="Oswald"/>
                <a:cs typeface="Oswald"/>
                <a:sym typeface="Oswald"/>
              </a:rPr>
              <a:t>Manalapan Braves		Thomas Conti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latin typeface="Oswald"/>
                <a:ea typeface="Oswald"/>
                <a:cs typeface="Oswald"/>
                <a:sym typeface="Oswald"/>
              </a:rPr>
              <a:t>Manalapan Braves		Valentina Serafin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latin typeface="Oswald"/>
                <a:ea typeface="Oswald"/>
                <a:cs typeface="Oswald"/>
                <a:sym typeface="Oswald"/>
              </a:rPr>
              <a:t>Manalapan Braves		Vanessa Lisnic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latin typeface="Oswald"/>
                <a:ea typeface="Oswald"/>
                <a:cs typeface="Oswald"/>
                <a:sym typeface="Oswald"/>
              </a:rPr>
              <a:t>Marlboro Mustangs		Fiona Pollak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latin typeface="Oswald"/>
                <a:ea typeface="Oswald"/>
                <a:cs typeface="Oswald"/>
                <a:sym typeface="Oswald"/>
              </a:rPr>
              <a:t>Marlboro Mustangs		Gavin Sheehan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latin typeface="Oswald"/>
                <a:ea typeface="Oswald"/>
                <a:cs typeface="Oswald"/>
                <a:sym typeface="Oswald"/>
              </a:rPr>
              <a:t>Monmouth Falcons		Sydney Ava Ellis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latin typeface="Oswald"/>
                <a:ea typeface="Oswald"/>
                <a:cs typeface="Oswald"/>
                <a:sym typeface="Oswald"/>
              </a:rPr>
              <a:t>Point Pleasant Panthers	Capri Califano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 dirty="0">
                <a:latin typeface="Oswald"/>
                <a:ea typeface="Oswald"/>
                <a:cs typeface="Oswald"/>
                <a:sym typeface="Oswald"/>
              </a:rPr>
              <a:t>Point Pleasant Panthers	Declan Breden</a:t>
            </a:r>
          </a:p>
          <a:p>
            <a:r>
              <a:rPr lang="en-US" sz="1000" dirty="0">
                <a:latin typeface="Oswald" panose="00000500000000000000" pitchFamily="2" charset="0"/>
              </a:rPr>
              <a:t>Point Pleasant Panthers	Emily Blair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sz="1000" dirty="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59" name="Google Shape;5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39725" y="72713"/>
            <a:ext cx="1031575" cy="12157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69AA00F-1E43-EE87-8D53-F1D871394D97}"/>
              </a:ext>
            </a:extLst>
          </p:cNvPr>
          <p:cNvSpPr txBox="1"/>
          <p:nvPr/>
        </p:nvSpPr>
        <p:spPr>
          <a:xfrm>
            <a:off x="137949" y="1738830"/>
            <a:ext cx="3039585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Oswald" panose="00000500000000000000" pitchFamily="2" charset="0"/>
              </a:rPr>
              <a:t>Barnegat Jr. Bengals	Brody Dos Santos</a:t>
            </a:r>
          </a:p>
          <a:p>
            <a:r>
              <a:rPr lang="en-US" sz="1000" dirty="0">
                <a:latin typeface="Oswald" panose="00000500000000000000" pitchFamily="2" charset="0"/>
              </a:rPr>
              <a:t>Barnegat Jr. Bengals	Lily Richardson</a:t>
            </a:r>
          </a:p>
          <a:p>
            <a:r>
              <a:rPr lang="en-US" sz="1000" dirty="0">
                <a:latin typeface="Oswald" panose="00000500000000000000" pitchFamily="2" charset="0"/>
              </a:rPr>
              <a:t>Barnegat Jr. Bengals	Lucas Turner</a:t>
            </a:r>
          </a:p>
          <a:p>
            <a:r>
              <a:rPr lang="en-US" sz="1000" dirty="0">
                <a:latin typeface="Oswald" panose="00000500000000000000" pitchFamily="2" charset="0"/>
              </a:rPr>
              <a:t>Barnegat Jr. Bengals	Weston Brandt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Joei Gerhard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Juliana Baxter</a:t>
            </a:r>
          </a:p>
          <a:p>
            <a:r>
              <a:rPr lang="en-US" sz="1000" dirty="0">
                <a:latin typeface="Oswald" panose="00000500000000000000" pitchFamily="2" charset="0"/>
              </a:rPr>
              <a:t>Holmdel Hornets		Alexis Reppy</a:t>
            </a:r>
          </a:p>
          <a:p>
            <a:r>
              <a:rPr lang="en-US" sz="1000" dirty="0">
                <a:latin typeface="Oswald" panose="00000500000000000000" pitchFamily="2" charset="0"/>
              </a:rPr>
              <a:t>Holmdel Hornets		Anthony </a:t>
            </a:r>
            <a:r>
              <a:rPr lang="en-US" sz="1000" dirty="0" err="1">
                <a:latin typeface="Oswald" panose="00000500000000000000" pitchFamily="2" charset="0"/>
              </a:rPr>
              <a:t>Berardocco</a:t>
            </a:r>
            <a:endParaRPr lang="en-US" sz="1000" dirty="0">
              <a:latin typeface="Oswald" panose="00000500000000000000" pitchFamily="2" charset="0"/>
            </a:endParaRPr>
          </a:p>
          <a:p>
            <a:r>
              <a:rPr lang="en-US" sz="1000" dirty="0">
                <a:latin typeface="Oswald" panose="00000500000000000000" pitchFamily="2" charset="0"/>
              </a:rPr>
              <a:t>Holmdel Hornets		Bradley Farkas</a:t>
            </a:r>
          </a:p>
          <a:p>
            <a:r>
              <a:rPr lang="en-US" sz="1000" dirty="0">
                <a:latin typeface="Oswald" panose="00000500000000000000" pitchFamily="2" charset="0"/>
              </a:rPr>
              <a:t>Holmdel Hornets		Bridget McGuinn</a:t>
            </a:r>
          </a:p>
          <a:p>
            <a:r>
              <a:rPr lang="en-US" sz="1000" dirty="0">
                <a:latin typeface="Oswald" panose="00000500000000000000" pitchFamily="2" charset="0"/>
              </a:rPr>
              <a:t>Holmdel Hornets		Claire Sydlowski</a:t>
            </a:r>
          </a:p>
          <a:p>
            <a:r>
              <a:rPr lang="en-US" sz="1000" dirty="0">
                <a:latin typeface="Oswald" panose="00000500000000000000" pitchFamily="2" charset="0"/>
              </a:rPr>
              <a:t>Holmdel Hornets		Devin Saez-Kamdar</a:t>
            </a:r>
          </a:p>
          <a:p>
            <a:r>
              <a:rPr lang="en-US" sz="1000" dirty="0">
                <a:latin typeface="Oswald" panose="00000500000000000000" pitchFamily="2" charset="0"/>
              </a:rPr>
              <a:t>Holmdel Hornets		Rian Ceka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Adrianna </a:t>
            </a:r>
            <a:r>
              <a:rPr lang="en-US" sz="1000" dirty="0" err="1">
                <a:latin typeface="Oswald" panose="00000500000000000000" pitchFamily="2" charset="0"/>
              </a:rPr>
              <a:t>LaLima</a:t>
            </a:r>
            <a:endParaRPr lang="en-US" sz="1000" dirty="0">
              <a:latin typeface="Oswald" panose="00000500000000000000" pitchFamily="2" charset="0"/>
            </a:endParaRPr>
          </a:p>
          <a:p>
            <a:r>
              <a:rPr lang="en-US" sz="1000" dirty="0">
                <a:latin typeface="Oswald" panose="00000500000000000000" pitchFamily="2" charset="0"/>
              </a:rPr>
              <a:t>Manalapan Braves		Anthony </a:t>
            </a:r>
            <a:r>
              <a:rPr lang="en-US" sz="1000" dirty="0" err="1">
                <a:latin typeface="Oswald" panose="00000500000000000000" pitchFamily="2" charset="0"/>
              </a:rPr>
              <a:t>Toranto</a:t>
            </a:r>
            <a:endParaRPr lang="en-US" sz="1000" dirty="0">
              <a:latin typeface="Oswald" panose="00000500000000000000" pitchFamily="2" charset="0"/>
            </a:endParaRPr>
          </a:p>
          <a:p>
            <a:r>
              <a:rPr lang="en-US" sz="1000" dirty="0">
                <a:latin typeface="Oswald" panose="00000500000000000000" pitchFamily="2" charset="0"/>
              </a:rPr>
              <a:t>Manalapan Braves		Avery Parker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C6B1E0-C7E5-7DDD-C798-E6C518656069}"/>
              </a:ext>
            </a:extLst>
          </p:cNvPr>
          <p:cNvSpPr txBox="1"/>
          <p:nvPr/>
        </p:nvSpPr>
        <p:spPr>
          <a:xfrm>
            <a:off x="6230377" y="1738830"/>
            <a:ext cx="4572000" cy="240065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Oswald" panose="00000500000000000000" pitchFamily="2" charset="0"/>
              </a:rPr>
              <a:t>Point Pleasant Panthers	Grace O'Halloran</a:t>
            </a:r>
          </a:p>
          <a:p>
            <a:r>
              <a:rPr lang="en-US" sz="1000" dirty="0">
                <a:latin typeface="Oswald" panose="00000500000000000000" pitchFamily="2" charset="0"/>
              </a:rPr>
              <a:t>Point Pleasant Panthers	Jackson Dolan</a:t>
            </a:r>
          </a:p>
          <a:p>
            <a:r>
              <a:rPr lang="en-US" sz="1000" dirty="0">
                <a:latin typeface="Oswald" panose="00000500000000000000" pitchFamily="2" charset="0"/>
              </a:rPr>
              <a:t>Point Pleasant Panthers	Kai Sammataro</a:t>
            </a:r>
          </a:p>
          <a:p>
            <a:r>
              <a:rPr lang="en-US" sz="1000" dirty="0">
                <a:latin typeface="Oswald" panose="00000500000000000000" pitchFamily="2" charset="0"/>
              </a:rPr>
              <a:t>Point Pleasant Panthers	Kayla Walsh</a:t>
            </a:r>
          </a:p>
          <a:p>
            <a:r>
              <a:rPr lang="en-US" sz="1000" dirty="0">
                <a:latin typeface="Oswald" panose="00000500000000000000" pitchFamily="2" charset="0"/>
              </a:rPr>
              <a:t>Point Pleasant Panthers	Lia Morano</a:t>
            </a:r>
          </a:p>
          <a:p>
            <a:r>
              <a:rPr lang="en-US" sz="1000" dirty="0">
                <a:latin typeface="Oswald" panose="00000500000000000000" pitchFamily="2" charset="0"/>
              </a:rPr>
              <a:t>Point Pleasant Panthers	Olivia DeLaura-Huff</a:t>
            </a:r>
          </a:p>
          <a:p>
            <a:r>
              <a:rPr lang="en-US" sz="1000" dirty="0">
                <a:latin typeface="Oswald" panose="00000500000000000000" pitchFamily="2" charset="0"/>
              </a:rPr>
              <a:t>Point Pleasant Panthers	William Ferwerda</a:t>
            </a:r>
          </a:p>
          <a:p>
            <a:r>
              <a:rPr lang="en-US" sz="1000" dirty="0">
                <a:latin typeface="Oswald" panose="00000500000000000000" pitchFamily="2" charset="0"/>
              </a:rPr>
              <a:t>Red Bank Buccaneers	Easton Robbins</a:t>
            </a:r>
          </a:p>
          <a:p>
            <a:r>
              <a:rPr lang="en-US" sz="1000" dirty="0">
                <a:latin typeface="Oswald" panose="00000500000000000000" pitchFamily="2" charset="0"/>
              </a:rPr>
              <a:t>Shore Blue Devils		Delaney Doherty </a:t>
            </a:r>
          </a:p>
          <a:p>
            <a:r>
              <a:rPr lang="en-US" sz="1000" dirty="0">
                <a:latin typeface="Oswald" panose="00000500000000000000" pitchFamily="2" charset="0"/>
              </a:rPr>
              <a:t>Southern Rams		Brian Ballantine</a:t>
            </a:r>
          </a:p>
          <a:p>
            <a:r>
              <a:rPr lang="en-US" sz="1000" dirty="0">
                <a:latin typeface="Oswald" panose="00000500000000000000" pitchFamily="2" charset="0"/>
              </a:rPr>
              <a:t>Southern Rams		Casey </a:t>
            </a:r>
            <a:r>
              <a:rPr lang="en-US" sz="1000" dirty="0" err="1">
                <a:latin typeface="Oswald" panose="00000500000000000000" pitchFamily="2" charset="0"/>
              </a:rPr>
              <a:t>Zorda</a:t>
            </a:r>
            <a:endParaRPr lang="en-US" sz="1000" dirty="0">
              <a:latin typeface="Oswald" panose="00000500000000000000" pitchFamily="2" charset="0"/>
            </a:endParaRPr>
          </a:p>
          <a:p>
            <a:r>
              <a:rPr lang="en-US" sz="1000" dirty="0">
                <a:latin typeface="Oswald" panose="00000500000000000000" pitchFamily="2" charset="0"/>
              </a:rPr>
              <a:t>St. Bart's Buffalos		Connor McGinnis</a:t>
            </a:r>
          </a:p>
          <a:p>
            <a:r>
              <a:rPr lang="en-US" sz="1000" dirty="0">
                <a:latin typeface="Oswald" panose="00000500000000000000" pitchFamily="2" charset="0"/>
              </a:rPr>
              <a:t>St. Bart's Buffalos		Gus Lipper</a:t>
            </a:r>
          </a:p>
          <a:p>
            <a:r>
              <a:rPr lang="en-US" sz="1000" dirty="0">
                <a:latin typeface="Oswald" panose="00000500000000000000" pitchFamily="2" charset="0"/>
              </a:rPr>
              <a:t>St. Bart's Buffalos		Harrison Gluck</a:t>
            </a:r>
          </a:p>
          <a:p>
            <a:r>
              <a:rPr lang="en-US" sz="1000" dirty="0">
                <a:latin typeface="Oswald" panose="00000500000000000000" pitchFamily="2" charset="0"/>
              </a:rPr>
              <a:t>St. Bart's Buffalos		Zachary </a:t>
            </a:r>
            <a:r>
              <a:rPr lang="en-US" sz="1000" dirty="0" err="1">
                <a:latin typeface="Oswald" panose="00000500000000000000" pitchFamily="2" charset="0"/>
              </a:rPr>
              <a:t>Guirguess</a:t>
            </a:r>
            <a:endParaRPr lang="en-US" sz="1000" dirty="0">
              <a:latin typeface="Oswald" panose="00000500000000000000" pitchFamily="2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883192DE-D7FC-35E7-96BE-DDC6A2DC8585}"/>
              </a:ext>
            </a:extLst>
          </p:cNvPr>
          <p:cNvCxnSpPr/>
          <p:nvPr/>
        </p:nvCxnSpPr>
        <p:spPr>
          <a:xfrm>
            <a:off x="3170904" y="1589480"/>
            <a:ext cx="0" cy="29260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7D330F8-3072-3416-2758-479A24F7F829}"/>
              </a:ext>
            </a:extLst>
          </p:cNvPr>
          <p:cNvCxnSpPr>
            <a:cxnSpLocks/>
          </p:cNvCxnSpPr>
          <p:nvPr/>
        </p:nvCxnSpPr>
        <p:spPr>
          <a:xfrm>
            <a:off x="6223748" y="1589480"/>
            <a:ext cx="6629" cy="292608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0" name="Google Shape;59;p13">
            <a:extLst>
              <a:ext uri="{FF2B5EF4-FFF2-40B4-BE49-F238E27FC236}">
                <a16:creationId xmlns:a16="http://schemas.microsoft.com/office/drawing/2014/main" id="{AEF8BCDD-6C24-6D74-7301-539197507FF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2700" y="72712"/>
            <a:ext cx="1031575" cy="1215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4"/>
          <p:cNvSpPr txBox="1">
            <a:spLocks noGrp="1"/>
          </p:cNvSpPr>
          <p:nvPr>
            <p:ph type="title"/>
          </p:nvPr>
        </p:nvSpPr>
        <p:spPr>
          <a:xfrm>
            <a:off x="311700" y="35950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22" dirty="0">
                <a:latin typeface="Oswald SemiBold"/>
                <a:ea typeface="Oswald SemiBold"/>
                <a:cs typeface="Oswald SemiBold"/>
                <a:sym typeface="Oswald SemiBold"/>
              </a:rPr>
              <a:t>6</a:t>
            </a:r>
            <a:r>
              <a:rPr lang="en" sz="2022" baseline="30000" dirty="0">
                <a:latin typeface="Oswald SemiBold"/>
                <a:ea typeface="Oswald SemiBold"/>
                <a:cs typeface="Oswald SemiBold"/>
                <a:sym typeface="Oswald SemiBold"/>
              </a:rPr>
              <a:t>th</a:t>
            </a:r>
            <a:r>
              <a:rPr lang="en" sz="2022" dirty="0">
                <a:latin typeface="Oswald SemiBold"/>
                <a:ea typeface="Oswald SemiBold"/>
                <a:cs typeface="Oswald SemiBold"/>
                <a:sym typeface="Oswald SemiBold"/>
              </a:rPr>
              <a:t> Grade Scholastic Team</a:t>
            </a:r>
            <a:endParaRPr sz="2022" dirty="0">
              <a:latin typeface="Oswald SemiBold"/>
              <a:ea typeface="Oswald SemiBold"/>
              <a:cs typeface="Oswald SemiBold"/>
              <a:sym typeface="Oswald SemiBold"/>
            </a:endParaRPr>
          </a:p>
          <a:p>
            <a:pPr marL="0" lvl="0" indent="0" algn="ctr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>
                <a:latin typeface="Oswald"/>
                <a:ea typeface="Oswald"/>
                <a:cs typeface="Oswald"/>
                <a:sym typeface="Oswald"/>
              </a:rPr>
              <a:t>Congratulations to this year’s New Jersey American Youth Football and Cheer Scholastic Team!</a:t>
            </a:r>
            <a:endParaRPr sz="1600" dirty="0">
              <a:solidFill>
                <a:schemeClr val="dk2"/>
              </a:solidFill>
            </a:endParaRPr>
          </a:p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endParaRPr sz="16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68" name="Google Shape;68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5800" y="123488"/>
            <a:ext cx="1031575" cy="1215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18350" y="123488"/>
            <a:ext cx="1031575" cy="121577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CD65902-53C6-7468-5444-E48C56F2FC16}"/>
              </a:ext>
            </a:extLst>
          </p:cNvPr>
          <p:cNvSpPr txBox="1"/>
          <p:nvPr/>
        </p:nvSpPr>
        <p:spPr>
          <a:xfrm>
            <a:off x="83787" y="1339263"/>
            <a:ext cx="2989384" cy="36317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Oswald" panose="00000500000000000000" pitchFamily="2" charset="0"/>
              </a:rPr>
              <a:t>Brick Football and Cheer	Corinne Matos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Dylan </a:t>
            </a:r>
            <a:r>
              <a:rPr lang="en-US" sz="1000" dirty="0" err="1">
                <a:latin typeface="Oswald" panose="00000500000000000000" pitchFamily="2" charset="0"/>
              </a:rPr>
              <a:t>Portaleos</a:t>
            </a:r>
            <a:endParaRPr lang="en-US" sz="1000" dirty="0">
              <a:latin typeface="Oswald" panose="00000500000000000000" pitchFamily="2" charset="0"/>
            </a:endParaRPr>
          </a:p>
          <a:p>
            <a:r>
              <a:rPr lang="en-US" sz="1000" dirty="0">
                <a:latin typeface="Oswald" panose="00000500000000000000" pitchFamily="2" charset="0"/>
              </a:rPr>
              <a:t>Brick Football and Cheer	Fallon Stohrer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Meyer DiRosa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Mia Rossi</a:t>
            </a:r>
          </a:p>
          <a:p>
            <a:r>
              <a:rPr lang="en-US" sz="1000" dirty="0">
                <a:latin typeface="Oswald" panose="00000500000000000000" pitchFamily="2" charset="0"/>
              </a:rPr>
              <a:t>Holmdel Hornets		Adam </a:t>
            </a:r>
            <a:r>
              <a:rPr lang="en-US" sz="1000" dirty="0" err="1">
                <a:latin typeface="Oswald" panose="00000500000000000000" pitchFamily="2" charset="0"/>
              </a:rPr>
              <a:t>Abusuleiman</a:t>
            </a:r>
            <a:endParaRPr lang="en-US" sz="1000" dirty="0">
              <a:latin typeface="Oswald" panose="00000500000000000000" pitchFamily="2" charset="0"/>
            </a:endParaRPr>
          </a:p>
          <a:p>
            <a:r>
              <a:rPr lang="en-US" sz="1000" dirty="0">
                <a:latin typeface="Oswald" panose="00000500000000000000" pitchFamily="2" charset="0"/>
              </a:rPr>
              <a:t>Holmdel Hornets		Alessandro Fani</a:t>
            </a:r>
          </a:p>
          <a:p>
            <a:r>
              <a:rPr lang="en-US" sz="1000" dirty="0">
                <a:latin typeface="Oswald" panose="00000500000000000000" pitchFamily="2" charset="0"/>
              </a:rPr>
              <a:t>Holmdel Hornets		Anna Reilly</a:t>
            </a:r>
          </a:p>
          <a:p>
            <a:r>
              <a:rPr lang="en-US" sz="1000" dirty="0">
                <a:latin typeface="Oswald" panose="00000500000000000000" pitchFamily="2" charset="0"/>
              </a:rPr>
              <a:t>Holmdel Hornets		Anthony Marino</a:t>
            </a:r>
          </a:p>
          <a:p>
            <a:r>
              <a:rPr lang="en-US" sz="1000" dirty="0">
                <a:latin typeface="Oswald" panose="00000500000000000000" pitchFamily="2" charset="0"/>
              </a:rPr>
              <a:t>Holmdel Hornets		Matthew Swanstrom</a:t>
            </a:r>
          </a:p>
          <a:p>
            <a:r>
              <a:rPr lang="en-US" sz="1000" dirty="0">
                <a:latin typeface="Oswald" panose="00000500000000000000" pitchFamily="2" charset="0"/>
              </a:rPr>
              <a:t>Holmdel Hornets		Sara Arunachalam</a:t>
            </a:r>
          </a:p>
          <a:p>
            <a:r>
              <a:rPr lang="en-US" sz="1000" dirty="0">
                <a:latin typeface="Oswald" panose="00000500000000000000" pitchFamily="2" charset="0"/>
              </a:rPr>
              <a:t>Holmdel Hornets		Sophia Burns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Adam </a:t>
            </a:r>
            <a:r>
              <a:rPr lang="en-US" sz="1000" dirty="0" err="1">
                <a:latin typeface="Oswald" panose="00000500000000000000" pitchFamily="2" charset="0"/>
              </a:rPr>
              <a:t>Rotshel</a:t>
            </a:r>
            <a:endParaRPr lang="en-US" sz="1000" dirty="0">
              <a:latin typeface="Oswald" panose="00000500000000000000" pitchFamily="2" charset="0"/>
            </a:endParaRPr>
          </a:p>
          <a:p>
            <a:r>
              <a:rPr lang="en-US" sz="1000" dirty="0">
                <a:latin typeface="Oswald" panose="00000500000000000000" pitchFamily="2" charset="0"/>
              </a:rPr>
              <a:t>Manalapan Braves		Aden </a:t>
            </a:r>
            <a:r>
              <a:rPr lang="en-US" sz="1000" dirty="0" err="1">
                <a:latin typeface="Oswald" panose="00000500000000000000" pitchFamily="2" charset="0"/>
              </a:rPr>
              <a:t>Hegt</a:t>
            </a:r>
            <a:endParaRPr lang="en-US" sz="1000" dirty="0">
              <a:latin typeface="Oswald" panose="00000500000000000000" pitchFamily="2" charset="0"/>
            </a:endParaRPr>
          </a:p>
          <a:p>
            <a:r>
              <a:rPr lang="en-US" sz="1000" dirty="0">
                <a:latin typeface="Oswald" panose="00000500000000000000" pitchFamily="2" charset="0"/>
              </a:rPr>
              <a:t>Manalapan Braves		Adriana Stuto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Aleah White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Alessia Visconti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Alexa Relay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Aria Gelber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Arianna Profera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Arielle </a:t>
            </a:r>
            <a:r>
              <a:rPr lang="en-US" sz="1000" dirty="0" err="1">
                <a:latin typeface="Oswald" panose="00000500000000000000" pitchFamily="2" charset="0"/>
              </a:rPr>
              <a:t>Konovalenko</a:t>
            </a:r>
            <a:endParaRPr lang="en-US" sz="1000" dirty="0">
              <a:latin typeface="Oswald" panose="00000500000000000000" pitchFamily="2" charset="0"/>
            </a:endParaRPr>
          </a:p>
          <a:p>
            <a:r>
              <a:rPr lang="en-US" sz="1000" dirty="0">
                <a:latin typeface="Oswald" panose="00000500000000000000" pitchFamily="2" charset="0"/>
              </a:rPr>
              <a:t>Manalapan Braves		Ava Cara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Ben Garcia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19CD37-6A6F-B038-3203-A7E2540274A6}"/>
              </a:ext>
            </a:extLst>
          </p:cNvPr>
          <p:cNvSpPr txBox="1"/>
          <p:nvPr/>
        </p:nvSpPr>
        <p:spPr>
          <a:xfrm>
            <a:off x="3143508" y="1339263"/>
            <a:ext cx="2919046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Oswald" panose="00000500000000000000" pitchFamily="2" charset="0"/>
              </a:rPr>
              <a:t>Manalapan Braves		Brooklynn DelGatto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Daniel Bellinger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Dominic Galileo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Drew Sokolowski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Dylan Roth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Giuseppe Parrino Manalapan Braves		Hadley Bale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Isaac James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Joe Lubrano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Joseph Muzio Manalapan Braves		Justin </a:t>
            </a:r>
            <a:r>
              <a:rPr lang="en-US" sz="1000" dirty="0" err="1">
                <a:latin typeface="Oswald" panose="00000500000000000000" pitchFamily="2" charset="0"/>
              </a:rPr>
              <a:t>Gamsey</a:t>
            </a:r>
            <a:endParaRPr lang="en-US" sz="1000" dirty="0">
              <a:latin typeface="Oswald" panose="00000500000000000000" pitchFamily="2" charset="0"/>
            </a:endParaRPr>
          </a:p>
          <a:p>
            <a:r>
              <a:rPr lang="en-US" sz="1000" dirty="0">
                <a:latin typeface="Oswald" panose="00000500000000000000" pitchFamily="2" charset="0"/>
              </a:rPr>
              <a:t>Manalapan Braves		Justin Lee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Khrystyna </a:t>
            </a:r>
            <a:r>
              <a:rPr lang="en-US" sz="1000" dirty="0" err="1">
                <a:latin typeface="Oswald" panose="00000500000000000000" pitchFamily="2" charset="0"/>
              </a:rPr>
              <a:t>Burmas</a:t>
            </a:r>
            <a:endParaRPr lang="en-US" sz="1000" dirty="0">
              <a:latin typeface="Oswald" panose="00000500000000000000" pitchFamily="2" charset="0"/>
            </a:endParaRPr>
          </a:p>
          <a:p>
            <a:r>
              <a:rPr lang="en-US" sz="1000" dirty="0">
                <a:latin typeface="Oswald" panose="00000500000000000000" pitchFamily="2" charset="0"/>
              </a:rPr>
              <a:t>Manalapan Braves		Louis Tames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Luciano Feito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Luke Wagner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Marcelo Feito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Ryan Spitzfaden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Skylar Maldonado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Vincent Gomez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Vincent Pernice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Manasquan Warriors	Gavin Flynn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Manasquan Warriors	Joseph Shaheen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Manasquan Warriors	Quinn Brophy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77E30BC-A9A5-47D4-6250-C47257F6C961}"/>
              </a:ext>
            </a:extLst>
          </p:cNvPr>
          <p:cNvSpPr txBox="1"/>
          <p:nvPr/>
        </p:nvSpPr>
        <p:spPr>
          <a:xfrm>
            <a:off x="6132891" y="1342095"/>
            <a:ext cx="3074994" cy="33239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Oswald" panose="00000500000000000000" pitchFamily="2" charset="0"/>
              </a:rPr>
              <a:t>Matawan Huskies		Joseph </a:t>
            </a:r>
            <a:r>
              <a:rPr lang="en-US" sz="1000" dirty="0" err="1">
                <a:latin typeface="Oswald" panose="00000500000000000000" pitchFamily="2" charset="0"/>
              </a:rPr>
              <a:t>Elsayad</a:t>
            </a:r>
            <a:endParaRPr lang="en-US" sz="1000" dirty="0">
              <a:latin typeface="Oswald" panose="00000500000000000000" pitchFamily="2" charset="0"/>
            </a:endParaRPr>
          </a:p>
          <a:p>
            <a:r>
              <a:rPr lang="en-US" sz="1000" dirty="0">
                <a:latin typeface="Oswald" panose="00000500000000000000" pitchFamily="2" charset="0"/>
              </a:rPr>
              <a:t>Matawan Huskies		Thomas Roche</a:t>
            </a:r>
          </a:p>
          <a:p>
            <a:r>
              <a:rPr lang="en-US" sz="1000" dirty="0">
                <a:latin typeface="Oswald" panose="00000500000000000000" pitchFamily="2" charset="0"/>
              </a:rPr>
              <a:t>Monmouth Falcons		Kellan Varley</a:t>
            </a:r>
          </a:p>
          <a:p>
            <a:r>
              <a:rPr lang="en-US" sz="1000" dirty="0">
                <a:latin typeface="Oswald" panose="00000500000000000000" pitchFamily="2" charset="0"/>
              </a:rPr>
              <a:t>Monmouth Falcons		Russell Anderson </a:t>
            </a:r>
          </a:p>
          <a:p>
            <a:r>
              <a:rPr lang="en-US" sz="1000" dirty="0">
                <a:latin typeface="Oswald" panose="00000500000000000000" pitchFamily="2" charset="0"/>
              </a:rPr>
              <a:t>Point Pleasant Panthers	Asher Almond</a:t>
            </a:r>
          </a:p>
          <a:p>
            <a:r>
              <a:rPr lang="en-US" sz="1000" dirty="0">
                <a:latin typeface="Oswald" panose="00000500000000000000" pitchFamily="2" charset="0"/>
              </a:rPr>
              <a:t>Point Pleasant Panthers	Giana Germinario</a:t>
            </a:r>
          </a:p>
          <a:p>
            <a:r>
              <a:rPr lang="en-US" sz="1000" dirty="0">
                <a:latin typeface="Oswald" panose="00000500000000000000" pitchFamily="2" charset="0"/>
              </a:rPr>
              <a:t>Point Pleasant Panthers	Jeffrey Dyer</a:t>
            </a:r>
          </a:p>
          <a:p>
            <a:r>
              <a:rPr lang="en-US" sz="1000" dirty="0">
                <a:latin typeface="Oswald" panose="00000500000000000000" pitchFamily="2" charset="0"/>
              </a:rPr>
              <a:t>Point Pleasant Panthers	Parker Rathbun</a:t>
            </a:r>
          </a:p>
          <a:p>
            <a:r>
              <a:rPr lang="en-US" sz="1000" dirty="0">
                <a:latin typeface="Oswald" panose="00000500000000000000" pitchFamily="2" charset="0"/>
              </a:rPr>
              <a:t>Rumson-Fair Haven Bulldogs	Cole Davis</a:t>
            </a:r>
          </a:p>
          <a:p>
            <a:r>
              <a:rPr lang="en-US" sz="1000" dirty="0">
                <a:latin typeface="Oswald" panose="00000500000000000000" pitchFamily="2" charset="0"/>
              </a:rPr>
              <a:t>Rumson-Fair Haven Bulldogs	Nolan Anthony Fithian</a:t>
            </a:r>
          </a:p>
          <a:p>
            <a:r>
              <a:rPr lang="en-US" sz="1000" dirty="0">
                <a:latin typeface="Oswald" panose="00000500000000000000" pitchFamily="2" charset="0"/>
              </a:rPr>
              <a:t>Shore Blue Devils		Francesca Bogner</a:t>
            </a:r>
          </a:p>
          <a:p>
            <a:r>
              <a:rPr lang="en-US" sz="1000" dirty="0">
                <a:latin typeface="Oswald" panose="00000500000000000000" pitchFamily="2" charset="0"/>
              </a:rPr>
              <a:t>Southern Rams		Anthony Larosa</a:t>
            </a:r>
          </a:p>
          <a:p>
            <a:r>
              <a:rPr lang="en-US" sz="1000" dirty="0">
                <a:latin typeface="Oswald" panose="00000500000000000000" pitchFamily="2" charset="0"/>
              </a:rPr>
              <a:t>Southern Rams		Elijah Harrison</a:t>
            </a:r>
          </a:p>
          <a:p>
            <a:r>
              <a:rPr lang="en-US" sz="1000" dirty="0">
                <a:latin typeface="Oswald" panose="00000500000000000000" pitchFamily="2" charset="0"/>
              </a:rPr>
              <a:t>Southern Rams		Luke </a:t>
            </a:r>
            <a:r>
              <a:rPr lang="en-US" sz="1000" dirty="0" err="1">
                <a:latin typeface="Oswald" panose="00000500000000000000" pitchFamily="2" charset="0"/>
              </a:rPr>
              <a:t>Soletto</a:t>
            </a:r>
            <a:endParaRPr lang="en-US" sz="1000" dirty="0">
              <a:latin typeface="Oswald" panose="00000500000000000000" pitchFamily="2" charset="0"/>
            </a:endParaRPr>
          </a:p>
          <a:p>
            <a:r>
              <a:rPr lang="en-US" sz="1000" dirty="0">
                <a:latin typeface="Oswald" panose="00000500000000000000" pitchFamily="2" charset="0"/>
              </a:rPr>
              <a:t>Southern Rams		Tucker Woodring</a:t>
            </a:r>
          </a:p>
          <a:p>
            <a:r>
              <a:rPr lang="en-US" sz="1000" dirty="0">
                <a:latin typeface="Oswald" panose="00000500000000000000" pitchFamily="2" charset="0"/>
              </a:rPr>
              <a:t>St. Bart's Buffalos		Anthony Cotoia</a:t>
            </a:r>
          </a:p>
          <a:p>
            <a:r>
              <a:rPr lang="en-US" sz="1000" dirty="0">
                <a:latin typeface="Oswald" panose="00000500000000000000" pitchFamily="2" charset="0"/>
              </a:rPr>
              <a:t>St. Bart's Buffalos		Brayden McNally</a:t>
            </a:r>
          </a:p>
          <a:p>
            <a:r>
              <a:rPr lang="en-US" sz="1000" dirty="0">
                <a:latin typeface="Oswald" panose="00000500000000000000" pitchFamily="2" charset="0"/>
              </a:rPr>
              <a:t>St. Bart's Buffalos		Declan Pastore</a:t>
            </a:r>
          </a:p>
          <a:p>
            <a:r>
              <a:rPr lang="en-US" sz="1000" dirty="0">
                <a:latin typeface="Oswald" panose="00000500000000000000" pitchFamily="2" charset="0"/>
              </a:rPr>
              <a:t>St. Bart's Buffalos		Liam Barreto</a:t>
            </a:r>
          </a:p>
          <a:p>
            <a:r>
              <a:rPr lang="en-US" sz="1000" dirty="0">
                <a:latin typeface="Oswald" panose="00000500000000000000" pitchFamily="2" charset="0"/>
              </a:rPr>
              <a:t>St. Bart's Buffalos		Tyler Van Aken</a:t>
            </a:r>
          </a:p>
          <a:p>
            <a:r>
              <a:rPr lang="en-US" sz="1000" dirty="0">
                <a:latin typeface="Oswald" panose="00000500000000000000" pitchFamily="2" charset="0"/>
              </a:rPr>
              <a:t>Wall Knights		Leo Forbes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88F6404-3D6D-5713-E0B1-92534E9E32C0}"/>
              </a:ext>
            </a:extLst>
          </p:cNvPr>
          <p:cNvCxnSpPr/>
          <p:nvPr/>
        </p:nvCxnSpPr>
        <p:spPr>
          <a:xfrm>
            <a:off x="3143508" y="1339263"/>
            <a:ext cx="0" cy="370752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0D7122C-08AE-F526-D32E-367291B061E2}"/>
              </a:ext>
            </a:extLst>
          </p:cNvPr>
          <p:cNvCxnSpPr/>
          <p:nvPr/>
        </p:nvCxnSpPr>
        <p:spPr>
          <a:xfrm>
            <a:off x="6132891" y="1339263"/>
            <a:ext cx="0" cy="370752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5"/>
          <p:cNvSpPr txBox="1">
            <a:spLocks noGrp="1"/>
          </p:cNvSpPr>
          <p:nvPr>
            <p:ph type="title"/>
          </p:nvPr>
        </p:nvSpPr>
        <p:spPr>
          <a:xfrm>
            <a:off x="473930" y="397896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4395"/>
              <a:buFont typeface="Arial"/>
              <a:buNone/>
            </a:pPr>
            <a:r>
              <a:rPr lang="en" sz="2022" dirty="0">
                <a:latin typeface="Oswald SemiBold"/>
                <a:ea typeface="Oswald SemiBold"/>
                <a:cs typeface="Oswald SemiBold"/>
                <a:sym typeface="Oswald SemiBold"/>
              </a:rPr>
              <a:t>7</a:t>
            </a:r>
            <a:r>
              <a:rPr lang="en" sz="2022" baseline="30000" dirty="0">
                <a:latin typeface="Oswald SemiBold"/>
                <a:ea typeface="Oswald SemiBold"/>
                <a:cs typeface="Oswald SemiBold"/>
                <a:sym typeface="Oswald SemiBold"/>
              </a:rPr>
              <a:t>th</a:t>
            </a:r>
            <a:r>
              <a:rPr lang="en" sz="2022" dirty="0">
                <a:latin typeface="Oswald SemiBold"/>
                <a:ea typeface="Oswald SemiBold"/>
                <a:cs typeface="Oswald SemiBold"/>
                <a:sym typeface="Oswald SemiBold"/>
              </a:rPr>
              <a:t> Grade Scholastic Team</a:t>
            </a:r>
            <a:endParaRPr sz="2022" dirty="0">
              <a:latin typeface="Oswald SemiBold"/>
              <a:ea typeface="Oswald SemiBold"/>
              <a:cs typeface="Oswald SemiBold"/>
              <a:sym typeface="Oswald SemiBold"/>
            </a:endParaRPr>
          </a:p>
          <a:p>
            <a:pPr marL="0" lvl="0" indent="0" algn="ctr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 sz="1600" dirty="0">
                <a:latin typeface="Oswald"/>
                <a:ea typeface="Oswald"/>
                <a:cs typeface="Oswald"/>
                <a:sym typeface="Oswald"/>
              </a:rPr>
              <a:t>Congratulations to this year’s New Jersey American Youth Football and Cheer Scholastic Team!</a:t>
            </a:r>
            <a:endParaRPr sz="16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78" name="Google Shape;7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6150" y="123488"/>
            <a:ext cx="1031575" cy="1215775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5"/>
          <p:cNvSpPr txBox="1"/>
          <p:nvPr/>
        </p:nvSpPr>
        <p:spPr>
          <a:xfrm>
            <a:off x="8321575" y="643750"/>
            <a:ext cx="9144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pic>
        <p:nvPicPr>
          <p:cNvPr id="80" name="Google Shape;8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17375" y="123488"/>
            <a:ext cx="1031575" cy="121577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F148537-C42A-FB66-EBD8-DA287310F436}"/>
              </a:ext>
            </a:extLst>
          </p:cNvPr>
          <p:cNvSpPr txBox="1"/>
          <p:nvPr/>
        </p:nvSpPr>
        <p:spPr>
          <a:xfrm>
            <a:off x="118270" y="1933407"/>
            <a:ext cx="461596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Oswald" panose="00000500000000000000" pitchFamily="2" charset="0"/>
              </a:rPr>
              <a:t>Brick Football and Cheer	Anthony Bishop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Antonio Rivera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Ella Fouchey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Gianna Vizzone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Henry Flynn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Julia Candelaria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Juliana Burgess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Landon Dorre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Lucas DiChiara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Natalie Farr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Shayla Carbone</a:t>
            </a:r>
          </a:p>
          <a:p>
            <a:r>
              <a:rPr lang="en-US" sz="1000" dirty="0">
                <a:latin typeface="Oswald" panose="00000500000000000000" pitchFamily="2" charset="0"/>
              </a:rPr>
              <a:t>Freehold Revolution		Jake McMahon</a:t>
            </a:r>
          </a:p>
          <a:p>
            <a:r>
              <a:rPr lang="en-US" sz="1000" dirty="0">
                <a:latin typeface="Oswald" panose="00000500000000000000" pitchFamily="2" charset="0"/>
              </a:rPr>
              <a:t>Holmdel Hornets		Isabella Reilly</a:t>
            </a:r>
          </a:p>
          <a:p>
            <a:r>
              <a:rPr lang="en-US" sz="1000" dirty="0">
                <a:latin typeface="Oswald" panose="00000500000000000000" pitchFamily="2" charset="0"/>
              </a:rPr>
              <a:t>Holmdel Hornets		Matthew Reppy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ED8C94-F1B8-8263-7572-57259389BC33}"/>
              </a:ext>
            </a:extLst>
          </p:cNvPr>
          <p:cNvSpPr txBox="1"/>
          <p:nvPr/>
        </p:nvSpPr>
        <p:spPr>
          <a:xfrm>
            <a:off x="2919046" y="1856462"/>
            <a:ext cx="301576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Oswald" panose="00000500000000000000" pitchFamily="2" charset="0"/>
              </a:rPr>
              <a:t>Howell Rebels		Jonathan Ferrari </a:t>
            </a:r>
          </a:p>
          <a:p>
            <a:r>
              <a:rPr lang="en-US" sz="1000" dirty="0">
                <a:latin typeface="Oswald" panose="00000500000000000000" pitchFamily="2" charset="0"/>
              </a:rPr>
              <a:t>Howell Rebels		Michael Massimini</a:t>
            </a:r>
          </a:p>
          <a:p>
            <a:r>
              <a:rPr lang="en-US" sz="1000" dirty="0">
                <a:latin typeface="Oswald" panose="00000500000000000000" pitchFamily="2" charset="0"/>
              </a:rPr>
              <a:t>Jackson Jaguars		Carter Kelly</a:t>
            </a:r>
          </a:p>
          <a:p>
            <a:r>
              <a:rPr lang="en-US" sz="1000" dirty="0">
                <a:latin typeface="Oswald" panose="00000500000000000000" pitchFamily="2" charset="0"/>
              </a:rPr>
              <a:t>Jackson Jaguars		Christine Barth-Wyka</a:t>
            </a:r>
          </a:p>
          <a:p>
            <a:r>
              <a:rPr lang="en-US" sz="1000" dirty="0">
                <a:latin typeface="Oswald" panose="00000500000000000000" pitchFamily="2" charset="0"/>
              </a:rPr>
              <a:t>Lacey Lions		Christian Magee 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Alexander Landin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Ariana Castellano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Ava Scalici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Avery </a:t>
            </a:r>
            <a:r>
              <a:rPr lang="en-US" sz="1000" dirty="0" err="1">
                <a:latin typeface="Oswald" panose="00000500000000000000" pitchFamily="2" charset="0"/>
              </a:rPr>
              <a:t>Papalski</a:t>
            </a:r>
            <a:endParaRPr lang="en-US" sz="1000" dirty="0">
              <a:latin typeface="Oswald" panose="00000500000000000000" pitchFamily="2" charset="0"/>
            </a:endParaRPr>
          </a:p>
          <a:p>
            <a:r>
              <a:rPr lang="en-US" sz="1000" dirty="0">
                <a:latin typeface="Oswald" panose="00000500000000000000" pitchFamily="2" charset="0"/>
              </a:rPr>
              <a:t>Manalapan Braves		Gia Graham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Reeyan Patel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Ryder Lewis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Valentina Visconti</a:t>
            </a:r>
          </a:p>
          <a:p>
            <a:r>
              <a:rPr lang="en-US" sz="1000" dirty="0">
                <a:latin typeface="Oswald" panose="00000500000000000000" pitchFamily="2" charset="0"/>
              </a:rPr>
              <a:t>Marlboro Mustangs		Milania Lanae Stefani</a:t>
            </a:r>
          </a:p>
          <a:p>
            <a:r>
              <a:rPr lang="en-US" sz="1000" dirty="0">
                <a:latin typeface="Oswald" panose="00000500000000000000" pitchFamily="2" charset="0"/>
              </a:rPr>
              <a:t>Matawan Huskies		Alexander </a:t>
            </a:r>
            <a:r>
              <a:rPr lang="en-US" sz="1000" dirty="0" err="1">
                <a:latin typeface="Oswald" panose="00000500000000000000" pitchFamily="2" charset="0"/>
              </a:rPr>
              <a:t>Haramasz</a:t>
            </a:r>
            <a:endParaRPr lang="en-US" sz="1000" dirty="0">
              <a:latin typeface="Oswald" panose="00000500000000000000" pitchFamily="2" charset="0"/>
            </a:endParaRPr>
          </a:p>
          <a:p>
            <a:r>
              <a:rPr lang="en-US" sz="1000" dirty="0">
                <a:latin typeface="Oswald" panose="00000500000000000000" pitchFamily="2" charset="0"/>
              </a:rPr>
              <a:t>Ocean Spartans		Annie May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EE2F9D-3B9F-CB17-3DB5-3C386B833E20}"/>
              </a:ext>
            </a:extLst>
          </p:cNvPr>
          <p:cNvSpPr txBox="1"/>
          <p:nvPr/>
        </p:nvSpPr>
        <p:spPr>
          <a:xfrm>
            <a:off x="5934808" y="1856462"/>
            <a:ext cx="461596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Oswald" panose="00000500000000000000" pitchFamily="2" charset="0"/>
              </a:rPr>
              <a:t>Point Pleasant Panthers	Alexander Goldenberg</a:t>
            </a:r>
          </a:p>
          <a:p>
            <a:r>
              <a:rPr lang="en-US" sz="1000" dirty="0">
                <a:latin typeface="Oswald" panose="00000500000000000000" pitchFamily="2" charset="0"/>
              </a:rPr>
              <a:t>Point Pleasant Panthers	Brody Langan</a:t>
            </a:r>
          </a:p>
          <a:p>
            <a:r>
              <a:rPr lang="en-US" sz="1000" dirty="0">
                <a:latin typeface="Oswald" panose="00000500000000000000" pitchFamily="2" charset="0"/>
              </a:rPr>
              <a:t>Point Pleasant Panthers	Erik Gerstein</a:t>
            </a:r>
          </a:p>
          <a:p>
            <a:r>
              <a:rPr lang="en-US" sz="1000" dirty="0">
                <a:latin typeface="Oswald" panose="00000500000000000000" pitchFamily="2" charset="0"/>
              </a:rPr>
              <a:t>River Plaza Chargers	Archer Walters</a:t>
            </a:r>
          </a:p>
          <a:p>
            <a:r>
              <a:rPr lang="en-US" sz="1000" dirty="0">
                <a:latin typeface="Oswald" panose="00000500000000000000" pitchFamily="2" charset="0"/>
              </a:rPr>
              <a:t>River Plaza Chargers	Bennett Gibson</a:t>
            </a:r>
          </a:p>
          <a:p>
            <a:r>
              <a:rPr lang="en-US" sz="1000" dirty="0">
                <a:latin typeface="Oswald" panose="00000500000000000000" pitchFamily="2" charset="0"/>
              </a:rPr>
              <a:t>Rumson-Fair Haven Bulldogs	Jack Biegen</a:t>
            </a:r>
          </a:p>
          <a:p>
            <a:r>
              <a:rPr lang="en-US" sz="1000" dirty="0">
                <a:latin typeface="Oswald" panose="00000500000000000000" pitchFamily="2" charset="0"/>
              </a:rPr>
              <a:t>Shore Blue Devils		Alexis Applegate </a:t>
            </a:r>
          </a:p>
          <a:p>
            <a:r>
              <a:rPr lang="en-US" sz="1000" dirty="0">
                <a:latin typeface="Oswald" panose="00000500000000000000" pitchFamily="2" charset="0"/>
              </a:rPr>
              <a:t>Shore Blue Devils		Lillian Wladyka</a:t>
            </a:r>
          </a:p>
          <a:p>
            <a:r>
              <a:rPr lang="en-US" sz="1000" dirty="0">
                <a:latin typeface="Oswald" panose="00000500000000000000" pitchFamily="2" charset="0"/>
              </a:rPr>
              <a:t>Shore Blue Devils		Nicholas Popowski</a:t>
            </a:r>
          </a:p>
          <a:p>
            <a:r>
              <a:rPr lang="en-US" sz="1000" dirty="0">
                <a:latin typeface="Oswald" panose="00000500000000000000" pitchFamily="2" charset="0"/>
              </a:rPr>
              <a:t>Southern Rams		Brooke Holliday </a:t>
            </a:r>
          </a:p>
          <a:p>
            <a:r>
              <a:rPr lang="en-US" sz="1000" dirty="0">
                <a:latin typeface="Oswald" panose="00000500000000000000" pitchFamily="2" charset="0"/>
              </a:rPr>
              <a:t>St. Bart's Buffalos		Dean Fontana</a:t>
            </a:r>
          </a:p>
          <a:p>
            <a:r>
              <a:rPr lang="en-US" sz="1000" dirty="0">
                <a:latin typeface="Oswald" panose="00000500000000000000" pitchFamily="2" charset="0"/>
              </a:rPr>
              <a:t>St. Bart's Buffalos		Gianna Rossi</a:t>
            </a:r>
          </a:p>
          <a:p>
            <a:r>
              <a:rPr lang="en-US" sz="1000" dirty="0">
                <a:latin typeface="Oswald" panose="00000500000000000000" pitchFamily="2" charset="0"/>
              </a:rPr>
              <a:t>St. Bart's Buffalos		Konrad Roter</a:t>
            </a:r>
          </a:p>
          <a:p>
            <a:r>
              <a:rPr lang="en-US" sz="1000" dirty="0">
                <a:latin typeface="Oswald" panose="00000500000000000000" pitchFamily="2" charset="0"/>
              </a:rPr>
              <a:t>St. Bart's Buffalos		Peyton Kelliher</a:t>
            </a:r>
          </a:p>
          <a:p>
            <a:r>
              <a:rPr lang="en-US" sz="1000" dirty="0">
                <a:latin typeface="Oswald" panose="00000500000000000000" pitchFamily="2" charset="0"/>
              </a:rPr>
              <a:t>Toms River Warriors	Jaxon Herrmann</a:t>
            </a:r>
          </a:p>
          <a:p>
            <a:r>
              <a:rPr lang="en-US" sz="1000" dirty="0">
                <a:latin typeface="Oswald" panose="00000500000000000000" pitchFamily="2" charset="0"/>
              </a:rPr>
              <a:t>Toms River Warriors	William Joseph Yannette Jr.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7B29941-7446-E765-DCC8-814FCDFEE26E}"/>
              </a:ext>
            </a:extLst>
          </p:cNvPr>
          <p:cNvCxnSpPr/>
          <p:nvPr/>
        </p:nvCxnSpPr>
        <p:spPr>
          <a:xfrm>
            <a:off x="5955325" y="1762134"/>
            <a:ext cx="0" cy="2743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2DD2E865-2432-6CE6-32A2-551F31169F5D}"/>
              </a:ext>
            </a:extLst>
          </p:cNvPr>
          <p:cNvCxnSpPr/>
          <p:nvPr/>
        </p:nvCxnSpPr>
        <p:spPr>
          <a:xfrm>
            <a:off x="2939563" y="1762134"/>
            <a:ext cx="0" cy="27432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54395"/>
              <a:buFont typeface="Arial"/>
              <a:buNone/>
            </a:pPr>
            <a:r>
              <a:rPr lang="en" sz="2022" dirty="0">
                <a:latin typeface="Oswald SemiBold"/>
                <a:ea typeface="Oswald SemiBold"/>
                <a:cs typeface="Oswald SemiBold"/>
                <a:sym typeface="Oswald SemiBold"/>
              </a:rPr>
              <a:t>8</a:t>
            </a:r>
            <a:r>
              <a:rPr lang="en" sz="2022" baseline="30000" dirty="0">
                <a:latin typeface="Oswald SemiBold"/>
                <a:ea typeface="Oswald SemiBold"/>
                <a:cs typeface="Oswald SemiBold"/>
                <a:sym typeface="Oswald SemiBold"/>
              </a:rPr>
              <a:t>th</a:t>
            </a:r>
            <a:r>
              <a:rPr lang="en" sz="2022" dirty="0">
                <a:latin typeface="Oswald SemiBold"/>
                <a:ea typeface="Oswald SemiBold"/>
                <a:cs typeface="Oswald SemiBold"/>
                <a:sym typeface="Oswald SemiBold"/>
              </a:rPr>
              <a:t> Grade Scholastic Team</a:t>
            </a:r>
            <a:endParaRPr sz="2022" dirty="0">
              <a:latin typeface="Oswald SemiBold"/>
              <a:ea typeface="Oswald SemiBold"/>
              <a:cs typeface="Oswald SemiBold"/>
              <a:sym typeface="Oswald SemiBold"/>
            </a:endParaRPr>
          </a:p>
          <a:p>
            <a:pPr marL="0" lvl="0" indent="0" algn="ctr" rtl="0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rPr lang="en" sz="1600" dirty="0">
                <a:latin typeface="Oswald"/>
                <a:ea typeface="Oswald"/>
                <a:cs typeface="Oswald"/>
                <a:sym typeface="Oswald"/>
              </a:rPr>
              <a:t>Congratulations to this year’s New Jersey American Youth Football and Cheer Scholastic Team!</a:t>
            </a:r>
            <a:endParaRPr sz="1600" dirty="0">
              <a:solidFill>
                <a:schemeClr val="dk2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78571"/>
              <a:buFont typeface="Arial"/>
              <a:buNone/>
            </a:pPr>
            <a:endParaRPr sz="14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89" name="Google Shape;8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26150" y="123488"/>
            <a:ext cx="1031575" cy="12157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0" name="Google Shape;9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907675" y="123488"/>
            <a:ext cx="1031575" cy="1215775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6"/>
          <p:cNvSpPr txBox="1"/>
          <p:nvPr/>
        </p:nvSpPr>
        <p:spPr>
          <a:xfrm>
            <a:off x="6610625" y="-59875"/>
            <a:ext cx="61593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2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D94C77B-1FD8-0606-447A-8FE7FFD30D05}"/>
              </a:ext>
            </a:extLst>
          </p:cNvPr>
          <p:cNvSpPr txBox="1"/>
          <p:nvPr/>
        </p:nvSpPr>
        <p:spPr>
          <a:xfrm>
            <a:off x="61548" y="1737744"/>
            <a:ext cx="316607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Oswald" panose="00000500000000000000" pitchFamily="2" charset="0"/>
              </a:rPr>
              <a:t>Allentown/Millstone Redbirds	Cooper Rudolph</a:t>
            </a:r>
          </a:p>
          <a:p>
            <a:r>
              <a:rPr lang="en-US" sz="1000" dirty="0">
                <a:latin typeface="Oswald" panose="00000500000000000000" pitchFamily="2" charset="0"/>
              </a:rPr>
              <a:t>Allentown/Millstone Redbirds	John Riley</a:t>
            </a:r>
          </a:p>
          <a:p>
            <a:r>
              <a:rPr lang="en-US" sz="1000" dirty="0">
                <a:latin typeface="Oswald" panose="00000500000000000000" pitchFamily="2" charset="0"/>
              </a:rPr>
              <a:t>Allentown/Millstone Redbirds	Salvatore </a:t>
            </a:r>
            <a:r>
              <a:rPr lang="en-US" sz="1000" dirty="0" err="1">
                <a:latin typeface="Oswald" panose="00000500000000000000" pitchFamily="2" charset="0"/>
              </a:rPr>
              <a:t>Del’Re</a:t>
            </a:r>
            <a:r>
              <a:rPr lang="en-US" sz="1000" dirty="0">
                <a:latin typeface="Oswald" panose="00000500000000000000" pitchFamily="2" charset="0"/>
              </a:rPr>
              <a:t> III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Abigail Alaimo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Cameryn Platt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Campbell Matos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Dominic </a:t>
            </a:r>
            <a:r>
              <a:rPr lang="en-US" sz="1000" dirty="0" err="1">
                <a:latin typeface="Oswald" panose="00000500000000000000" pitchFamily="2" charset="0"/>
              </a:rPr>
              <a:t>Jelnicki</a:t>
            </a:r>
            <a:endParaRPr lang="en-US" sz="1000" dirty="0">
              <a:latin typeface="Oswald" panose="00000500000000000000" pitchFamily="2" charset="0"/>
            </a:endParaRPr>
          </a:p>
          <a:p>
            <a:r>
              <a:rPr lang="en-US" sz="1000" dirty="0">
                <a:latin typeface="Oswald" panose="00000500000000000000" pitchFamily="2" charset="0"/>
              </a:rPr>
              <a:t>Brick Football and Cheer	Gavin Weise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Isabella Destefano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Jacqueline Marlowe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Justin Betts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Lily </a:t>
            </a:r>
            <a:r>
              <a:rPr lang="en-US" sz="1000" dirty="0" err="1">
                <a:latin typeface="Oswald" panose="00000500000000000000" pitchFamily="2" charset="0"/>
              </a:rPr>
              <a:t>Portaleos</a:t>
            </a:r>
            <a:endParaRPr lang="en-US" sz="1000" dirty="0">
              <a:latin typeface="Oswald" panose="00000500000000000000" pitchFamily="2" charset="0"/>
            </a:endParaRPr>
          </a:p>
          <a:p>
            <a:r>
              <a:rPr lang="en-US" sz="1000" dirty="0">
                <a:latin typeface="Oswald" panose="00000500000000000000" pitchFamily="2" charset="0"/>
              </a:rPr>
              <a:t>Brick Football and Cheer	Logan Walsh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Madison Lydon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Maggie Przybylowski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Mason Hotchkin</a:t>
            </a:r>
          </a:p>
          <a:p>
            <a:r>
              <a:rPr lang="en-US" sz="1000" dirty="0">
                <a:latin typeface="Oswald" panose="00000500000000000000" pitchFamily="2" charset="0"/>
              </a:rPr>
              <a:t>Brick Football and Cheer	Shane </a:t>
            </a:r>
            <a:r>
              <a:rPr lang="en-US" sz="1000" dirty="0" err="1">
                <a:latin typeface="Oswald" panose="00000500000000000000" pitchFamily="2" charset="0"/>
              </a:rPr>
              <a:t>Scardilli</a:t>
            </a:r>
            <a:endParaRPr lang="en-US" sz="1000" dirty="0">
              <a:latin typeface="Oswald" panose="00000500000000000000" pitchFamily="2" charset="0"/>
            </a:endParaRPr>
          </a:p>
          <a:p>
            <a:r>
              <a:rPr lang="en-US" sz="1000" dirty="0">
                <a:latin typeface="Oswald" panose="00000500000000000000" pitchFamily="2" charset="0"/>
              </a:rPr>
              <a:t>Brick Football and Cheer	Vito </a:t>
            </a:r>
            <a:r>
              <a:rPr lang="en-US" sz="1000" dirty="0" err="1">
                <a:latin typeface="Oswald" panose="00000500000000000000" pitchFamily="2" charset="0"/>
              </a:rPr>
              <a:t>DeJianne</a:t>
            </a:r>
            <a:endParaRPr lang="en-US" sz="1000" dirty="0">
              <a:latin typeface="Oswald" panose="000005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1F681C-41E1-F4A4-3946-D6ABED93A368}"/>
              </a:ext>
            </a:extLst>
          </p:cNvPr>
          <p:cNvSpPr txBox="1"/>
          <p:nvPr/>
        </p:nvSpPr>
        <p:spPr>
          <a:xfrm>
            <a:off x="3068517" y="1737744"/>
            <a:ext cx="3006969" cy="2708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Oswald" panose="00000500000000000000" pitchFamily="2" charset="0"/>
              </a:rPr>
              <a:t>Brick Football and Cheer	Wesley Dansereau</a:t>
            </a:r>
          </a:p>
          <a:p>
            <a:r>
              <a:rPr lang="en-US" sz="1000" dirty="0">
                <a:latin typeface="Oswald" panose="00000500000000000000" pitchFamily="2" charset="0"/>
              </a:rPr>
              <a:t>Freehold Revolution		Makenzie Nolan</a:t>
            </a:r>
          </a:p>
          <a:p>
            <a:r>
              <a:rPr lang="en-US" sz="1000" dirty="0">
                <a:latin typeface="Oswald" panose="00000500000000000000" pitchFamily="2" charset="0"/>
              </a:rPr>
              <a:t>Freehold Revolution		Mason Breuer</a:t>
            </a:r>
          </a:p>
          <a:p>
            <a:r>
              <a:rPr lang="en-US" sz="1000" dirty="0">
                <a:latin typeface="Oswald" panose="00000500000000000000" pitchFamily="2" charset="0"/>
              </a:rPr>
              <a:t>Holmdel Hornets		Bradley Denton</a:t>
            </a:r>
          </a:p>
          <a:p>
            <a:r>
              <a:rPr lang="en-US" sz="1000" dirty="0">
                <a:latin typeface="Oswald" panose="00000500000000000000" pitchFamily="2" charset="0"/>
              </a:rPr>
              <a:t>Holmdel Hornets		Juliana Berardi</a:t>
            </a:r>
          </a:p>
          <a:p>
            <a:r>
              <a:rPr lang="en-US" sz="1000" dirty="0">
                <a:latin typeface="Oswald" panose="00000500000000000000" pitchFamily="2" charset="0"/>
              </a:rPr>
              <a:t>Holmdel Hornets		Terence Wall</a:t>
            </a:r>
          </a:p>
          <a:p>
            <a:r>
              <a:rPr lang="en-US" sz="1000" dirty="0">
                <a:latin typeface="Oswald" panose="00000500000000000000" pitchFamily="2" charset="0"/>
              </a:rPr>
              <a:t>Howell Rebels		Christian Arias </a:t>
            </a:r>
          </a:p>
          <a:p>
            <a:r>
              <a:rPr lang="en-US" sz="1000" dirty="0">
                <a:latin typeface="Oswald" panose="00000500000000000000" pitchFamily="2" charset="0"/>
              </a:rPr>
              <a:t>Howell Rebels		Gavin Gaj</a:t>
            </a:r>
          </a:p>
          <a:p>
            <a:r>
              <a:rPr lang="en-US" sz="1000" dirty="0">
                <a:latin typeface="Oswald" panose="00000500000000000000" pitchFamily="2" charset="0"/>
              </a:rPr>
              <a:t>Howell Rebels		Oliver Glaser</a:t>
            </a:r>
          </a:p>
          <a:p>
            <a:r>
              <a:rPr lang="en-US" sz="1000" dirty="0">
                <a:latin typeface="Oswald" panose="00000500000000000000" pitchFamily="2" charset="0"/>
              </a:rPr>
              <a:t>Howell Rebels		Ryan </a:t>
            </a:r>
            <a:r>
              <a:rPr lang="en-US" sz="1000" dirty="0" err="1">
                <a:latin typeface="Oswald" panose="00000500000000000000" pitchFamily="2" charset="0"/>
              </a:rPr>
              <a:t>Fornatale</a:t>
            </a:r>
            <a:endParaRPr lang="en-US" sz="1000" dirty="0">
              <a:latin typeface="Oswald" panose="00000500000000000000" pitchFamily="2" charset="0"/>
            </a:endParaRPr>
          </a:p>
          <a:p>
            <a:r>
              <a:rPr lang="en-US" sz="1000" dirty="0">
                <a:latin typeface="Oswald" panose="00000500000000000000" pitchFamily="2" charset="0"/>
              </a:rPr>
              <a:t>Jackson Jaguars		Dante Martin</a:t>
            </a:r>
          </a:p>
          <a:p>
            <a:r>
              <a:rPr lang="en-US" sz="1000" dirty="0">
                <a:latin typeface="Oswald" panose="00000500000000000000" pitchFamily="2" charset="0"/>
              </a:rPr>
              <a:t>Lacey Lions		Ava </a:t>
            </a:r>
            <a:r>
              <a:rPr lang="en-US" sz="1000" dirty="0" err="1">
                <a:latin typeface="Oswald" panose="00000500000000000000" pitchFamily="2" charset="0"/>
              </a:rPr>
              <a:t>Selert</a:t>
            </a:r>
            <a:r>
              <a:rPr lang="en-US" sz="1000" dirty="0">
                <a:latin typeface="Oswald" panose="00000500000000000000" pitchFamily="2" charset="0"/>
              </a:rPr>
              <a:t> </a:t>
            </a:r>
          </a:p>
          <a:p>
            <a:r>
              <a:rPr lang="en-US" sz="1000" dirty="0">
                <a:latin typeface="Oswald" panose="00000500000000000000" pitchFamily="2" charset="0"/>
              </a:rPr>
              <a:t>Lacey Lions		Dylan Connolly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Aiden Batchelor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Ella Conti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Evan Roth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Gabriella </a:t>
            </a:r>
            <a:r>
              <a:rPr lang="en-US" sz="1000" dirty="0" err="1">
                <a:latin typeface="Oswald" panose="00000500000000000000" pitchFamily="2" charset="0"/>
              </a:rPr>
              <a:t>Longovich</a:t>
            </a:r>
            <a:endParaRPr lang="en-US" sz="1000" dirty="0">
              <a:latin typeface="Oswald" panose="000005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FFFD243-DC58-0B3E-92CE-A1C1EF0FB3A9}"/>
              </a:ext>
            </a:extLst>
          </p:cNvPr>
          <p:cNvSpPr txBox="1"/>
          <p:nvPr/>
        </p:nvSpPr>
        <p:spPr>
          <a:xfrm>
            <a:off x="5967585" y="1737744"/>
            <a:ext cx="327073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dirty="0">
                <a:latin typeface="Oswald" panose="00000500000000000000" pitchFamily="2" charset="0"/>
              </a:rPr>
              <a:t>Manalapan Braves		Hunter Hyatt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Joesph Manrique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Juliana Andruzzi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Matthew Rosenfeld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Trevor Chong</a:t>
            </a:r>
          </a:p>
          <a:p>
            <a:r>
              <a:rPr lang="en-US" sz="1000" dirty="0">
                <a:latin typeface="Oswald" panose="00000500000000000000" pitchFamily="2" charset="0"/>
              </a:rPr>
              <a:t>Manalapan Braves		Tyler Hyatt</a:t>
            </a:r>
          </a:p>
          <a:p>
            <a:r>
              <a:rPr lang="en-US" sz="1000" dirty="0">
                <a:latin typeface="Oswald" panose="00000500000000000000" pitchFamily="2" charset="0"/>
              </a:rPr>
              <a:t>Ocean Spartans		Ava Fiorillo</a:t>
            </a:r>
          </a:p>
          <a:p>
            <a:r>
              <a:rPr lang="en-US" sz="1000" dirty="0">
                <a:latin typeface="Oswald" panose="00000500000000000000" pitchFamily="2" charset="0"/>
              </a:rPr>
              <a:t>Sayreville Jr. Bombers	Miranda Trenery</a:t>
            </a:r>
          </a:p>
          <a:p>
            <a:r>
              <a:rPr lang="en-US" sz="1000" dirty="0">
                <a:latin typeface="Oswald" panose="00000500000000000000" pitchFamily="2" charset="0"/>
              </a:rPr>
              <a:t>Shore Blue Devils		Matthew Popowski</a:t>
            </a:r>
          </a:p>
          <a:p>
            <a:r>
              <a:rPr lang="en-US" sz="1000" dirty="0">
                <a:latin typeface="Oswald" panose="00000500000000000000" pitchFamily="2" charset="0"/>
              </a:rPr>
              <a:t>Southern Rams		Alex Nagy</a:t>
            </a:r>
          </a:p>
          <a:p>
            <a:r>
              <a:rPr lang="en-US" sz="1000" dirty="0">
                <a:latin typeface="Oswald" panose="00000500000000000000" pitchFamily="2" charset="0"/>
              </a:rPr>
              <a:t>Southern Rams		Jake Avalone</a:t>
            </a:r>
          </a:p>
          <a:p>
            <a:r>
              <a:rPr lang="en-US" sz="1000" dirty="0">
                <a:latin typeface="Oswald" panose="00000500000000000000" pitchFamily="2" charset="0"/>
              </a:rPr>
              <a:t>Southern Rams		Mason Obrien</a:t>
            </a:r>
          </a:p>
          <a:p>
            <a:r>
              <a:rPr lang="en-US" sz="1000" dirty="0">
                <a:latin typeface="Oswald" panose="00000500000000000000" pitchFamily="2" charset="0"/>
              </a:rPr>
              <a:t>Southern Rams		Steven Veloso</a:t>
            </a:r>
          </a:p>
          <a:p>
            <a:r>
              <a:rPr lang="en-US" sz="1000" dirty="0">
                <a:latin typeface="Oswald" panose="00000500000000000000" pitchFamily="2" charset="0"/>
              </a:rPr>
              <a:t>St. Bart's Buffalos		Jackson Black</a:t>
            </a:r>
          </a:p>
          <a:p>
            <a:r>
              <a:rPr lang="en-US" sz="1000" dirty="0">
                <a:latin typeface="Oswald" panose="00000500000000000000" pitchFamily="2" charset="0"/>
              </a:rPr>
              <a:t>St. Bart's Buffalos		Taylor Redmond </a:t>
            </a:r>
          </a:p>
          <a:p>
            <a:r>
              <a:rPr lang="en-US" sz="1000" dirty="0">
                <a:latin typeface="Oswald" panose="00000500000000000000" pitchFamily="2" charset="0"/>
              </a:rPr>
              <a:t>Toms River Warriors	Anthony </a:t>
            </a:r>
            <a:r>
              <a:rPr lang="en-US" sz="1000" dirty="0" err="1">
                <a:latin typeface="Oswald" panose="00000500000000000000" pitchFamily="2" charset="0"/>
              </a:rPr>
              <a:t>Mesanko</a:t>
            </a:r>
            <a:r>
              <a:rPr lang="en-US" sz="1000" dirty="0">
                <a:latin typeface="Oswald" panose="00000500000000000000" pitchFamily="2" charset="0"/>
              </a:rPr>
              <a:t> Coleman</a:t>
            </a:r>
          </a:p>
          <a:p>
            <a:r>
              <a:rPr lang="en-US" sz="1000" dirty="0">
                <a:latin typeface="Oswald" panose="00000500000000000000" pitchFamily="2" charset="0"/>
              </a:rPr>
              <a:t>Toms River Warriors	Ryan William Stewart</a:t>
            </a:r>
          </a:p>
          <a:p>
            <a:r>
              <a:rPr lang="en-US" sz="1000" dirty="0">
                <a:latin typeface="Oswald" panose="00000500000000000000" pitchFamily="2" charset="0"/>
              </a:rPr>
              <a:t>Wall Knights		Brian Daniel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C9187C0-B4B7-1468-DE68-0A26CB418B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6378" y="1616439"/>
            <a:ext cx="102414" cy="32004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C9BBE43-AC8D-D04A-4CE3-4837711487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4532" y="1616439"/>
            <a:ext cx="102414" cy="3200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15950</TotalTime>
  <Words>1460</Words>
  <Application>Microsoft Office PowerPoint</Application>
  <PresentationFormat>On-screen Show (16:9)</PresentationFormat>
  <Paragraphs>223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Oswald SemiBold</vt:lpstr>
      <vt:lpstr>Arial</vt:lpstr>
      <vt:lpstr>Oswald</vt:lpstr>
      <vt:lpstr>Simple Light</vt:lpstr>
      <vt:lpstr>PowerPoint Presentation</vt:lpstr>
      <vt:lpstr>6th Grade Scholastic Team Congratulations to this year’s New Jersey American Youth Football and Cheer Scholastic Team!  </vt:lpstr>
      <vt:lpstr>7th Grade Scholastic Team Congratulations to this year’s New Jersey American Youth Football and Cheer Scholastic Team! </vt:lpstr>
      <vt:lpstr>8th Grade Scholastic Team Congratulations to this year’s New Jersey American Youth Football and Cheer Scholastic Team!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Michael Bialoblocki</dc:creator>
  <cp:lastModifiedBy>Bialoblocki, Kelly</cp:lastModifiedBy>
  <cp:revision>4</cp:revision>
  <dcterms:modified xsi:type="dcterms:W3CDTF">2026-03-09T14:54:40Z</dcterms:modified>
</cp:coreProperties>
</file>